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33"/>
  </p:normalViewPr>
  <p:slideViewPr>
    <p:cSldViewPr snapToGrid="0">
      <p:cViewPr>
        <p:scale>
          <a:sx n="93" d="100"/>
          <a:sy n="93" d="100"/>
        </p:scale>
        <p:origin x="4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91BF-12DA-BAE4-0287-BEB72E98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463710"/>
            <a:ext cx="8361229" cy="2098226"/>
          </a:xfrm>
        </p:spPr>
        <p:txBody>
          <a:bodyPr/>
          <a:lstStyle/>
          <a:p>
            <a:r>
              <a:rPr lang="en-US" dirty="0"/>
              <a:t>Transforming and Analyzing Data with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11438-A2F3-E763-53E8-3AE970B37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631535"/>
            <a:ext cx="6831673" cy="1086237"/>
          </a:xfrm>
        </p:spPr>
        <p:txBody>
          <a:bodyPr/>
          <a:lstStyle/>
          <a:p>
            <a:r>
              <a:rPr lang="en-US" dirty="0"/>
              <a:t>Evaluated Project</a:t>
            </a:r>
          </a:p>
        </p:txBody>
      </p:sp>
    </p:spTree>
    <p:extLst>
      <p:ext uri="{BB962C8B-B14F-4D97-AF65-F5344CB8AC3E}">
        <p14:creationId xmlns:p14="http://schemas.microsoft.com/office/powerpoint/2010/main" val="297943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B3211-FB0E-F172-3B8C-927A09BB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EXTRACTING DATA -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A1631-CBBF-0079-712E-ADE51FF11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FILES</a:t>
            </a:r>
          </a:p>
          <a:p>
            <a:r>
              <a:rPr lang="en-US" dirty="0" err="1"/>
              <a:t>All_Sessions.csv</a:t>
            </a:r>
            <a:endParaRPr lang="en-US" dirty="0"/>
          </a:p>
          <a:p>
            <a:r>
              <a:rPr lang="en-US" dirty="0" err="1"/>
              <a:t>Analytics.csv</a:t>
            </a:r>
            <a:endParaRPr lang="en-US" dirty="0"/>
          </a:p>
          <a:p>
            <a:r>
              <a:rPr lang="en-US" dirty="0" err="1"/>
              <a:t>Products.csv</a:t>
            </a:r>
            <a:endParaRPr lang="en-US" dirty="0"/>
          </a:p>
          <a:p>
            <a:r>
              <a:rPr lang="en-US" dirty="0" err="1"/>
              <a:t>Sales_by_SKU</a:t>
            </a:r>
            <a:endParaRPr lang="en-US" dirty="0"/>
          </a:p>
          <a:p>
            <a:r>
              <a:rPr lang="en-US" dirty="0" err="1"/>
              <a:t>Sales_Report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Digital financial graph">
            <a:extLst>
              <a:ext uri="{FF2B5EF4-FFF2-40B4-BE49-F238E27FC236}">
                <a16:creationId xmlns:a16="http://schemas.microsoft.com/office/drawing/2014/main" id="{CA9887CA-002E-B624-C50E-CFFE9F92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61" r="23575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3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3898D-09AD-EE42-6E62-80D43837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5121-9A30-1573-8062-0B6D0F95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What is in the files?</a:t>
            </a:r>
          </a:p>
          <a:p>
            <a:r>
              <a:rPr lang="en-US" dirty="0"/>
              <a:t>Preparing temporary storage</a:t>
            </a:r>
          </a:p>
          <a:p>
            <a:r>
              <a:rPr lang="en-US" dirty="0"/>
              <a:t>Structuring temporary tables</a:t>
            </a:r>
          </a:p>
          <a:p>
            <a:r>
              <a:rPr lang="en-US" dirty="0"/>
              <a:t>Inserting data</a:t>
            </a:r>
          </a:p>
          <a:p>
            <a:r>
              <a:rPr lang="en-US" dirty="0"/>
              <a:t>Data cleanup and organization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 descr="Old computer monitors">
            <a:extLst>
              <a:ext uri="{FF2B5EF4-FFF2-40B4-BE49-F238E27FC236}">
                <a16:creationId xmlns:a16="http://schemas.microsoft.com/office/drawing/2014/main" id="{C3D562C4-A8C6-450E-486D-420E74FD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11" r="31314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9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5F752-C998-03C1-373A-9B5839D30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LOADING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0E93-E00A-DCB6-7FC3-F5C0E7906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Moving to single, consistent data store</a:t>
            </a:r>
          </a:p>
          <a:p>
            <a:r>
              <a:rPr lang="en-US" dirty="0"/>
              <a:t>Creating data load scripts</a:t>
            </a:r>
          </a:p>
          <a:p>
            <a:r>
              <a:rPr lang="en-US" dirty="0"/>
              <a:t>Loading cleaned-up data into database</a:t>
            </a:r>
          </a:p>
          <a:p>
            <a:r>
              <a:rPr lang="en-US" dirty="0"/>
              <a:t>Getting ready for analysis and reporting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Conceptual loading symbol">
            <a:extLst>
              <a:ext uri="{FF2B5EF4-FFF2-40B4-BE49-F238E27FC236}">
                <a16:creationId xmlns:a16="http://schemas.microsoft.com/office/drawing/2014/main" id="{25C7062B-AD56-3A29-5783-45587645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94" r="20930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0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5916D-E967-5122-8175-94A1C774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QUALITY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8CC333-763C-5CD8-8A68-92B26322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873232" cy="3581400"/>
          </a:xfrm>
        </p:spPr>
        <p:txBody>
          <a:bodyPr>
            <a:normAutofit/>
          </a:bodyPr>
          <a:lstStyle/>
          <a:p>
            <a:r>
              <a:rPr lang="en-US" dirty="0"/>
              <a:t>Data quality through cleaning and transformation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 descr="Pipette adding DNA sample to a petri dish">
            <a:extLst>
              <a:ext uri="{FF2B5EF4-FFF2-40B4-BE49-F238E27FC236}">
                <a16:creationId xmlns:a16="http://schemas.microsoft.com/office/drawing/2014/main" id="{B85F6990-FCDF-8CDF-9642-2C303F54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66" r="36749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62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875</TotalTime>
  <Words>85</Words>
  <Application>Microsoft Macintosh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Franklin Gothic Book</vt:lpstr>
      <vt:lpstr>Crop</vt:lpstr>
      <vt:lpstr>Transforming and Analyzing Data with SQL</vt:lpstr>
      <vt:lpstr>EXTRACTING DATA - ???</vt:lpstr>
      <vt:lpstr>TRANSFORMING DATA</vt:lpstr>
      <vt:lpstr>LOADING DATA</vt:lpstr>
      <vt:lpstr>QUALITY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rsokolik2000@yahoo.com</dc:creator>
  <cp:lastModifiedBy>rsokolik2000@yahoo.com</cp:lastModifiedBy>
  <cp:revision>5</cp:revision>
  <dcterms:created xsi:type="dcterms:W3CDTF">2024-10-30T18:55:40Z</dcterms:created>
  <dcterms:modified xsi:type="dcterms:W3CDTF">2024-10-31T12:14:40Z</dcterms:modified>
</cp:coreProperties>
</file>